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1943" r:id="rId2"/>
    <p:sldId id="1272" r:id="rId3"/>
    <p:sldId id="1274" r:id="rId4"/>
    <p:sldId id="1942" r:id="rId5"/>
  </p:sldIdLst>
  <p:sldSz cx="9144000" cy="5143500" type="screen16x9"/>
  <p:notesSz cx="9236075" cy="7010400"/>
  <p:embeddedFontLst>
    <p:embeddedFont>
      <p:font typeface="Berylium" panose="02040602060501010103" pitchFamily="18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abriola" panose="04040605051002020D02" pitchFamily="8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223"/>
    <a:srgbClr val="FDC847"/>
    <a:srgbClr val="BC3B38"/>
    <a:srgbClr val="F4BB4B"/>
    <a:srgbClr val="8F1802"/>
    <a:srgbClr val="FDCA5B"/>
    <a:srgbClr val="E5561C"/>
    <a:srgbClr val="F3B251"/>
    <a:srgbClr val="F2DC99"/>
    <a:srgbClr val="FAC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0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72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684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2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97D9E-AE9F-4A22-B54F-F673C8EDF3C8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2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4A8C0-0D80-4368-94A7-303B23CF7E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332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2E30-F815-4C24-A568-09FD05AE9125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D1CD-426C-4D65-95B9-21100B89E5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2E30-F815-4C24-A568-09FD05AE9125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D1CD-426C-4D65-95B9-21100B89E5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2E30-F815-4C24-A568-09FD05AE9125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D1CD-426C-4D65-95B9-21100B89E5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2E30-F815-4C24-A568-09FD05AE9125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D1CD-426C-4D65-95B9-21100B89E5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2E30-F815-4C24-A568-09FD05AE9125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D1CD-426C-4D65-95B9-21100B89E5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2E30-F815-4C24-A568-09FD05AE9125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D1CD-426C-4D65-95B9-21100B89E5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2E30-F815-4C24-A568-09FD05AE9125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D1CD-426C-4D65-95B9-21100B89E5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2E30-F815-4C24-A568-09FD05AE9125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D1CD-426C-4D65-95B9-21100B89E5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2E30-F815-4C24-A568-09FD05AE9125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D1CD-426C-4D65-95B9-21100B89E5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2E30-F815-4C24-A568-09FD05AE9125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D1CD-426C-4D65-95B9-21100B89E5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2E30-F815-4C24-A568-09FD05AE9125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D1CD-426C-4D65-95B9-21100B89E5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E2E30-F815-4C24-A568-09FD05AE9125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3D1CD-426C-4D65-95B9-21100B89E5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A07E565C-19A6-4041-84CE-F8A7991BA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72"/>
          <a:stretch/>
        </p:blipFill>
        <p:spPr bwMode="auto">
          <a:xfrm>
            <a:off x="0" y="750232"/>
            <a:ext cx="9144000" cy="36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DFBA4A-DB07-4AF6-A8A1-C9F743037B19}"/>
              </a:ext>
            </a:extLst>
          </p:cNvPr>
          <p:cNvSpPr txBox="1"/>
          <p:nvPr/>
        </p:nvSpPr>
        <p:spPr>
          <a:xfrm>
            <a:off x="0" y="-65035"/>
            <a:ext cx="9144000" cy="64633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abriola" panose="04040605051002020D02" pitchFamily="82" charset="0"/>
              </a:rPr>
              <a:t>Coburg Road Church of Christ  -  January  13, 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393317-7EA4-4393-B579-133CCEB1C9D1}"/>
              </a:ext>
            </a:extLst>
          </p:cNvPr>
          <p:cNvSpPr txBox="1"/>
          <p:nvPr/>
        </p:nvSpPr>
        <p:spPr>
          <a:xfrm>
            <a:off x="0" y="4572655"/>
            <a:ext cx="914400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erylium" panose="02000000000000000000" pitchFamily="2" charset="0"/>
              </a:rPr>
              <a:t>Jerusalem - Looking North &amp; East from “Citadel of David” Tower</a:t>
            </a:r>
          </a:p>
        </p:txBody>
      </p:sp>
    </p:spTree>
    <p:extLst>
      <p:ext uri="{BB962C8B-B14F-4D97-AF65-F5344CB8AC3E}">
        <p14:creationId xmlns:p14="http://schemas.microsoft.com/office/powerpoint/2010/main" val="185674425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DFBA4A-DB07-4AF6-A8A1-C9F743037B19}"/>
              </a:ext>
            </a:extLst>
          </p:cNvPr>
          <p:cNvSpPr txBox="1"/>
          <p:nvPr/>
        </p:nvSpPr>
        <p:spPr>
          <a:xfrm>
            <a:off x="6382812" y="0"/>
            <a:ext cx="2761188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Gabriola" panose="04040605051002020D02" pitchFamily="82" charset="0"/>
              </a:rPr>
              <a:t>Stages Of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Gabriola" panose="04040605051002020D02" pitchFamily="82" charset="0"/>
              </a:rPr>
              <a:t>Human Growth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CBA6273-E12D-4863-B232-6CF2F4BD4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7" b="4021"/>
          <a:stretch/>
        </p:blipFill>
        <p:spPr bwMode="auto">
          <a:xfrm>
            <a:off x="0" y="0"/>
            <a:ext cx="6382812" cy="256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frontlinegenomics.com/wp-content/uploads/2017/05/0a3e4285f956f5d22411b83529d9f9a5_human-life-stage-development-human-development-clipart_1575-991.jpeg">
            <a:extLst>
              <a:ext uri="{FF2B5EF4-FFF2-40B4-BE49-F238E27FC236}">
                <a16:creationId xmlns:a16="http://schemas.microsoft.com/office/drawing/2014/main" id="{62995643-A4C0-4FBC-A408-B67D99C6A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4"/>
          <a:stretch/>
        </p:blipFill>
        <p:spPr bwMode="auto">
          <a:xfrm>
            <a:off x="0" y="2559634"/>
            <a:ext cx="6382812" cy="258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C72C34-40C1-41AE-9B79-EEF6B089FD8F}"/>
              </a:ext>
            </a:extLst>
          </p:cNvPr>
          <p:cNvSpPr txBox="1"/>
          <p:nvPr/>
        </p:nvSpPr>
        <p:spPr>
          <a:xfrm>
            <a:off x="6382812" y="1971586"/>
            <a:ext cx="2761188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Gabriola" panose="04040605051002020D02" pitchFamily="82" charset="0"/>
              </a:rPr>
              <a:t>All Stages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Gabriola" panose="04040605051002020D02" pitchFamily="82" charset="0"/>
              </a:rPr>
              <a:t>Are Necessary</a:t>
            </a:r>
          </a:p>
        </p:txBody>
      </p:sp>
    </p:spTree>
    <p:extLst>
      <p:ext uri="{BB962C8B-B14F-4D97-AF65-F5344CB8AC3E}">
        <p14:creationId xmlns:p14="http://schemas.microsoft.com/office/powerpoint/2010/main" val="5947588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88BE1D-C918-4C59-B644-0EBD39581C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7" t="8267" r="10568" b="11150"/>
          <a:stretch/>
        </p:blipFill>
        <p:spPr>
          <a:xfrm rot="16200000">
            <a:off x="2000251" y="-2000249"/>
            <a:ext cx="5143500" cy="91439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CEE27A-B5DB-4430-85A8-B2B6F3B87778}"/>
              </a:ext>
            </a:extLst>
          </p:cNvPr>
          <p:cNvSpPr/>
          <p:nvPr/>
        </p:nvSpPr>
        <p:spPr>
          <a:xfrm>
            <a:off x="1349115" y="617369"/>
            <a:ext cx="644577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Berylium" panose="02000000000000000000" pitchFamily="2" charset="0"/>
              </a:rPr>
              <a:t>Ephesians  4:11-16</a:t>
            </a:r>
          </a:p>
          <a:p>
            <a:pPr algn="ctr"/>
            <a:r>
              <a:rPr lang="en-US" sz="4400" b="1" dirty="0">
                <a:latin typeface="Berylium" panose="02000000000000000000" pitchFamily="2" charset="0"/>
              </a:rPr>
              <a:t>Colossians  1:9-12</a:t>
            </a:r>
          </a:p>
          <a:p>
            <a:pPr algn="ctr"/>
            <a:r>
              <a:rPr lang="en-US" sz="4400" b="1" dirty="0">
                <a:latin typeface="Berylium" panose="02000000000000000000" pitchFamily="2" charset="0"/>
              </a:rPr>
              <a:t>1 Thessalonians  3:11 - 4:1</a:t>
            </a:r>
          </a:p>
          <a:p>
            <a:pPr algn="ctr"/>
            <a:r>
              <a:rPr lang="en-US" sz="4400" b="1" dirty="0">
                <a:latin typeface="Berylium" panose="02000000000000000000" pitchFamily="2" charset="0"/>
              </a:rPr>
              <a:t>1 Peter  1:22 - 2:3</a:t>
            </a:r>
          </a:p>
          <a:p>
            <a:pPr algn="ctr"/>
            <a:r>
              <a:rPr lang="en-US" sz="4400" b="1" dirty="0">
                <a:latin typeface="Berylium" panose="02000000000000000000" pitchFamily="2" charset="0"/>
              </a:rPr>
              <a:t>2 Peter  1:5-11,  3:17f</a:t>
            </a:r>
          </a:p>
          <a:p>
            <a:pPr algn="ctr"/>
            <a:endParaRPr lang="en-US" sz="2800" b="1" dirty="0">
              <a:latin typeface="Beryl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790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47647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36623</TotalTime>
  <Words>50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Berylium</vt:lpstr>
      <vt:lpstr>Calibri</vt:lpstr>
      <vt:lpstr>Gabriola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Repentance</dc:title>
  <dc:subject>Faith</dc:subject>
  <dc:creator>Larry Haverstock</dc:creator>
  <dc:description>Eugene 12-9-18</dc:description>
  <cp:lastModifiedBy>Jerry LaCamp</cp:lastModifiedBy>
  <cp:revision>2898</cp:revision>
  <cp:lastPrinted>2018-11-11T14:58:06Z</cp:lastPrinted>
  <dcterms:created xsi:type="dcterms:W3CDTF">2012-12-20T00:54:39Z</dcterms:created>
  <dcterms:modified xsi:type="dcterms:W3CDTF">2019-01-13T21:58:32Z</dcterms:modified>
</cp:coreProperties>
</file>